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cout</a:t>
            </a:r>
            <a:r>
              <a:rPr lang="en-US" sz="5400" dirty="0" smtClean="0"/>
              <a:t> &lt;&lt; “This is </a:t>
            </a:r>
            <a:r>
              <a:rPr lang="en-US" sz="5400" dirty="0" err="1" smtClean="0"/>
              <a:t>Jeapordy</a:t>
            </a:r>
            <a:r>
              <a:rPr lang="en-US" sz="5400" dirty="0" smtClean="0"/>
              <a:t> \n”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Dipu</a:t>
            </a:r>
            <a:r>
              <a:rPr lang="en-US" dirty="0" smtClean="0"/>
              <a:t> Rahman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7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    The 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169" y="1828800"/>
            <a:ext cx="580178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5042" y="1118937"/>
            <a:ext cx="3212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essential idea behind my project is to simulate a Jeopardy board game, as illustrated to the left. Initially, I wanted to make it a complete game where I can clock on a question, answer it, and gain or lose points depending on if I got the question right or wrong. Felix suggested to take it a step back and simply display the questions first, then add the game portion if there was time left.</a:t>
            </a:r>
          </a:p>
        </p:txBody>
      </p:sp>
    </p:spTree>
    <p:extLst>
      <p:ext uri="{BB962C8B-B14F-4D97-AF65-F5344CB8AC3E}">
        <p14:creationId xmlns:p14="http://schemas.microsoft.com/office/powerpoint/2010/main" val="34061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226" y="938463"/>
            <a:ext cx="6402045" cy="5241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358" y="2128139"/>
            <a:ext cx="3936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thing I focused on was creating a database for my simulation. I could potentially have searched for a database online, but I wanted the questions in the simulation to be of topics that interested me and my age group. For that, I created a Python code that would create my database for 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0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232" y="445168"/>
            <a:ext cx="6306535" cy="5586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import </a:t>
            </a:r>
            <a:r>
              <a:rPr lang="en-US" sz="1050" dirty="0" smtClean="0"/>
              <a:t>sqlite3</a:t>
            </a:r>
          </a:p>
          <a:p>
            <a:r>
              <a:rPr lang="en-US" sz="1050" dirty="0" smtClean="0"/>
              <a:t>conn </a:t>
            </a:r>
            <a:r>
              <a:rPr lang="en-US" sz="1050" dirty="0"/>
              <a:t>= sqlite3.connect('</a:t>
            </a:r>
            <a:r>
              <a:rPr lang="en-US" sz="1050" dirty="0" err="1"/>
              <a:t>jeopardy.db</a:t>
            </a:r>
            <a:r>
              <a:rPr lang="en-US" sz="1050" dirty="0" smtClean="0"/>
              <a:t>')</a:t>
            </a:r>
          </a:p>
          <a:p>
            <a:r>
              <a:rPr lang="en-US" sz="1050" dirty="0" smtClean="0"/>
              <a:t>print </a:t>
            </a:r>
            <a:r>
              <a:rPr lang="en-US" sz="1050" dirty="0"/>
              <a:t>"Opened database </a:t>
            </a:r>
            <a:r>
              <a:rPr lang="en-US" sz="1050" dirty="0" smtClean="0"/>
              <a:t>successfully”</a:t>
            </a:r>
          </a:p>
          <a:p>
            <a:endParaRPr lang="en-US" sz="1050" dirty="0"/>
          </a:p>
          <a:p>
            <a:r>
              <a:rPr lang="en-US" sz="1050" dirty="0" smtClean="0"/>
              <a:t>##</a:t>
            </a:r>
            <a:r>
              <a:rPr lang="en-US" sz="1050" dirty="0" err="1"/>
              <a:t>conn.execute</a:t>
            </a:r>
            <a:r>
              <a:rPr lang="en-US" sz="1050" dirty="0"/>
              <a:t>('DROP TABLE TESTJEOPARDY</a:t>
            </a:r>
            <a:r>
              <a:rPr lang="en-US" sz="1050" dirty="0" smtClean="0"/>
              <a:t>')</a:t>
            </a:r>
          </a:p>
          <a:p>
            <a:r>
              <a:rPr lang="en-US" sz="1050" dirty="0" smtClean="0"/>
              <a:t>##</a:t>
            </a:r>
            <a:r>
              <a:rPr lang="en-US" sz="1050" dirty="0"/>
              <a:t>print "Table deleted</a:t>
            </a:r>
            <a:r>
              <a:rPr lang="en-US" sz="1050" dirty="0" smtClean="0"/>
              <a:t>!”</a:t>
            </a:r>
          </a:p>
          <a:p>
            <a:endParaRPr lang="en-US" sz="1050" dirty="0"/>
          </a:p>
          <a:p>
            <a:r>
              <a:rPr lang="en-US" sz="1050" dirty="0" err="1" smtClean="0"/>
              <a:t>conn.execute</a:t>
            </a:r>
            <a:r>
              <a:rPr lang="en-US" sz="1050" dirty="0"/>
              <a:t>('''CREATE TABLE TESTJEOPARDY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(</a:t>
            </a:r>
            <a:r>
              <a:rPr lang="en-US" sz="1050" dirty="0"/>
              <a:t>QNUM INT PRIMARY KEY NOT NULL,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CATAGORY </a:t>
            </a:r>
            <a:r>
              <a:rPr lang="en-US" sz="1050" dirty="0"/>
              <a:t>CHAR(50),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QUESTION </a:t>
            </a:r>
            <a:r>
              <a:rPr lang="en-US" sz="1050" dirty="0"/>
              <a:t>CHAR(100),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ANSWER </a:t>
            </a:r>
            <a:r>
              <a:rPr lang="en-US" sz="1050" dirty="0"/>
              <a:t>CHAR(50</a:t>
            </a:r>
            <a:r>
              <a:rPr lang="en-US" sz="1050" dirty="0" smtClean="0"/>
              <a:t>));''')</a:t>
            </a:r>
          </a:p>
          <a:p>
            <a:endParaRPr lang="en-US" sz="1050" dirty="0"/>
          </a:p>
          <a:p>
            <a:r>
              <a:rPr lang="en-US" sz="1050" dirty="0" smtClean="0"/>
              <a:t>print </a:t>
            </a:r>
            <a:r>
              <a:rPr lang="en-US" sz="1050" dirty="0"/>
              <a:t>"Table created </a:t>
            </a:r>
            <a:r>
              <a:rPr lang="en-US" sz="1050" dirty="0" smtClean="0"/>
              <a:t>successfully”</a:t>
            </a:r>
          </a:p>
          <a:p>
            <a:endParaRPr lang="en-US" sz="1050" dirty="0"/>
          </a:p>
          <a:p>
            <a:r>
              <a:rPr lang="en-US" sz="1050" dirty="0" smtClean="0"/>
              <a:t>q </a:t>
            </a:r>
            <a:r>
              <a:rPr lang="en-US" sz="1050" dirty="0"/>
              <a:t>= </a:t>
            </a:r>
            <a:r>
              <a:rPr lang="en-US" sz="1050" dirty="0" smtClean="0"/>
              <a:t>1</a:t>
            </a:r>
          </a:p>
          <a:p>
            <a:r>
              <a:rPr lang="en-US" sz="1050" dirty="0" smtClean="0"/>
              <a:t>response </a:t>
            </a:r>
            <a:r>
              <a:rPr lang="en-US" sz="1050" dirty="0"/>
              <a:t>= </a:t>
            </a:r>
            <a:r>
              <a:rPr lang="en-US" sz="1050" dirty="0" smtClean="0"/>
              <a:t>'y’</a:t>
            </a:r>
          </a:p>
          <a:p>
            <a:r>
              <a:rPr lang="en-US" sz="1050" dirty="0" smtClean="0"/>
              <a:t>while </a:t>
            </a:r>
            <a:r>
              <a:rPr lang="en-US" sz="1050" dirty="0"/>
              <a:t>response == 'y':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CAT </a:t>
            </a:r>
            <a:r>
              <a:rPr lang="en-US" sz="1050" dirty="0"/>
              <a:t>= </a:t>
            </a:r>
            <a:r>
              <a:rPr lang="en-US" sz="1050" dirty="0" err="1"/>
              <a:t>raw_input</a:t>
            </a:r>
            <a:r>
              <a:rPr lang="en-US" sz="1050" dirty="0"/>
              <a:t>("Enter the </a:t>
            </a:r>
            <a:r>
              <a:rPr lang="en-US" sz="1050" dirty="0" err="1"/>
              <a:t>catagory</a:t>
            </a:r>
            <a:r>
              <a:rPr lang="en-US" sz="1050" dirty="0"/>
              <a:t> of your question: ")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QUES </a:t>
            </a:r>
            <a:r>
              <a:rPr lang="en-US" sz="1050" dirty="0"/>
              <a:t>= </a:t>
            </a:r>
            <a:r>
              <a:rPr lang="en-US" sz="1050" dirty="0" err="1"/>
              <a:t>raw_input</a:t>
            </a:r>
            <a:r>
              <a:rPr lang="en-US" sz="1050" dirty="0"/>
              <a:t>("Enter the question: ")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ANS </a:t>
            </a:r>
            <a:r>
              <a:rPr lang="en-US" sz="1050" dirty="0"/>
              <a:t>= </a:t>
            </a:r>
            <a:r>
              <a:rPr lang="en-US" sz="1050" dirty="0" err="1"/>
              <a:t>raw_input</a:t>
            </a:r>
            <a:r>
              <a:rPr lang="en-US" sz="1050" dirty="0"/>
              <a:t>("Enter answer: ")        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	</a:t>
            </a:r>
            <a:r>
              <a:rPr lang="en-US" sz="1050" dirty="0" err="1" smtClean="0"/>
              <a:t>conn.execute</a:t>
            </a:r>
            <a:r>
              <a:rPr lang="en-US" sz="1050" dirty="0"/>
              <a:t>('INSERT INTO TESTJEOPARDY VALUES (?, ?, ?, ?)', (q, CAT, QUES, ANS</a:t>
            </a:r>
            <a:r>
              <a:rPr lang="en-US" sz="1050" dirty="0" smtClean="0"/>
              <a:t>))</a:t>
            </a:r>
          </a:p>
          <a:p>
            <a:r>
              <a:rPr lang="en-US" sz="1050" dirty="0"/>
              <a:t>	</a:t>
            </a:r>
            <a:r>
              <a:rPr lang="en-US" sz="1050" dirty="0" err="1" smtClean="0"/>
              <a:t>conn.commit</a:t>
            </a:r>
            <a:r>
              <a:rPr lang="en-US" sz="1050" dirty="0"/>
              <a:t>()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print </a:t>
            </a:r>
            <a:r>
              <a:rPr lang="en-US" sz="1050" dirty="0"/>
              <a:t>"Row has been added!"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print        </a:t>
            </a:r>
          </a:p>
          <a:p>
            <a:endParaRPr lang="en-US" sz="1050" dirty="0"/>
          </a:p>
          <a:p>
            <a:r>
              <a:rPr lang="en-US" sz="1050" dirty="0" smtClean="0"/>
              <a:t>	q </a:t>
            </a:r>
            <a:r>
              <a:rPr lang="en-US" sz="1050" dirty="0"/>
              <a:t>= q + 1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response </a:t>
            </a:r>
            <a:r>
              <a:rPr lang="en-US" sz="1050" dirty="0"/>
              <a:t>= </a:t>
            </a:r>
            <a:r>
              <a:rPr lang="en-US" sz="1050" dirty="0" err="1"/>
              <a:t>raw_input</a:t>
            </a:r>
            <a:r>
              <a:rPr lang="en-US" sz="1050" dirty="0"/>
              <a:t>("Add another row? (y/n): ")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while </a:t>
            </a:r>
            <a:r>
              <a:rPr lang="en-US" sz="1050" dirty="0"/>
              <a:t>response != 'y' and response != 'n':        </a:t>
            </a:r>
            <a:endParaRPr lang="en-US" sz="1050" dirty="0" smtClean="0"/>
          </a:p>
          <a:p>
            <a:r>
              <a:rPr lang="en-US" sz="1050" dirty="0"/>
              <a:t>	</a:t>
            </a:r>
            <a:r>
              <a:rPr lang="en-US" sz="1050" dirty="0" smtClean="0"/>
              <a:t>	response </a:t>
            </a:r>
            <a:r>
              <a:rPr lang="en-US" sz="1050" dirty="0"/>
              <a:t>= </a:t>
            </a:r>
            <a:r>
              <a:rPr lang="en-US" sz="1050" dirty="0" err="1"/>
              <a:t>raw_input</a:t>
            </a:r>
            <a:r>
              <a:rPr lang="en-US" sz="1050" dirty="0"/>
              <a:t>("Incorrect response, input again: (y/n): </a:t>
            </a:r>
            <a:r>
              <a:rPr lang="en-US" sz="1050" dirty="0" smtClean="0"/>
              <a:t>")</a:t>
            </a:r>
          </a:p>
          <a:p>
            <a:endParaRPr lang="en-US" sz="1050" dirty="0"/>
          </a:p>
          <a:p>
            <a:r>
              <a:rPr lang="en-US" sz="1050" dirty="0" smtClean="0"/>
              <a:t>cursor </a:t>
            </a:r>
            <a:r>
              <a:rPr lang="en-US" sz="1050" dirty="0"/>
              <a:t>= </a:t>
            </a:r>
            <a:r>
              <a:rPr lang="en-US" sz="1050" dirty="0" err="1"/>
              <a:t>conn.execute</a:t>
            </a:r>
            <a:r>
              <a:rPr lang="en-US" sz="1050" dirty="0"/>
              <a:t>("SELECT </a:t>
            </a:r>
            <a:r>
              <a:rPr lang="en-US" sz="1050" dirty="0" err="1"/>
              <a:t>qnum</a:t>
            </a:r>
            <a:r>
              <a:rPr lang="en-US" sz="1050" dirty="0"/>
              <a:t>, </a:t>
            </a:r>
            <a:r>
              <a:rPr lang="en-US" sz="1050" dirty="0" err="1"/>
              <a:t>catagory</a:t>
            </a:r>
            <a:r>
              <a:rPr lang="en-US" sz="1050" dirty="0"/>
              <a:t>, question, answer FROM TESTJEOPARDY</a:t>
            </a:r>
            <a:r>
              <a:rPr lang="en-US" sz="1050" dirty="0" smtClean="0"/>
              <a:t>")</a:t>
            </a:r>
          </a:p>
          <a:p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6870032" y="481263"/>
            <a:ext cx="3183885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for row in cursor:    </a:t>
            </a:r>
          </a:p>
          <a:p>
            <a:r>
              <a:rPr lang="en-US" sz="1050" dirty="0"/>
              <a:t>	print "QUESTION NUMBER ", row[0]    </a:t>
            </a:r>
          </a:p>
          <a:p>
            <a:r>
              <a:rPr lang="en-US" sz="1050" dirty="0"/>
              <a:t>	print "CATAGORY: ", row[1]    </a:t>
            </a:r>
          </a:p>
          <a:p>
            <a:r>
              <a:rPr lang="en-US" sz="1050" dirty="0"/>
              <a:t>	print "QUESTION: ", row[2]    </a:t>
            </a:r>
          </a:p>
          <a:p>
            <a:r>
              <a:rPr lang="en-US" sz="1050" dirty="0"/>
              <a:t>	print "ANSWER: ", row[3]    </a:t>
            </a:r>
          </a:p>
          <a:p>
            <a:r>
              <a:rPr lang="en-US" sz="1050" dirty="0"/>
              <a:t>	print</a:t>
            </a:r>
          </a:p>
          <a:p>
            <a:endParaRPr lang="en-US" sz="1050" dirty="0"/>
          </a:p>
          <a:p>
            <a:r>
              <a:rPr lang="en-US" sz="1050" dirty="0"/>
              <a:t>print "Operation done successfully"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567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GUI portion of my code is something I feel will not be too complicated once I review. Essentially, I will use a canvas to represent the whole game board, and on the canvas will exist rectangles for the questions. These rectangles will be clickable. Before they are clicked, they will display a number that represents the value of the question, and then after it is clicked, another rectangle will open, covering most/all of the screen and displaying the question that that rectangle was assigned. The hardest part of the GUI will probably the connecting the boxes to a question from the SQLite database, as I do not yet know how to do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of right now, my Python code is a complete mess, so I have decided to backtrack and write a </a:t>
            </a:r>
            <a:r>
              <a:rPr lang="en-US" dirty="0" err="1" smtClean="0"/>
              <a:t>psuedocode</a:t>
            </a:r>
            <a:r>
              <a:rPr lang="en-US" dirty="0" smtClean="0"/>
              <a:t>. Ideally, I would like to create a “</a:t>
            </a:r>
            <a:r>
              <a:rPr lang="en-US" dirty="0" err="1" smtClean="0"/>
              <a:t>startGame</a:t>
            </a:r>
            <a:r>
              <a:rPr lang="en-US" dirty="0" smtClean="0"/>
              <a:t>” function that loops over and over, checking for boxes clicked and so on, until there are no more boxes to be clicked. If I do decide to create players (as of right now, I am not planning to), then I would also need to create </a:t>
            </a:r>
            <a:r>
              <a:rPr lang="en-US" smtClean="0"/>
              <a:t>a class for players.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542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38</TotalTime>
  <Words>414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Schoolbook</vt:lpstr>
      <vt:lpstr>Wingdings 2</vt:lpstr>
      <vt:lpstr>Arial</vt:lpstr>
      <vt:lpstr>View</vt:lpstr>
      <vt:lpstr>cout &lt;&lt; “This is Jeapordy \n”</vt:lpstr>
      <vt:lpstr>     The Concept</vt:lpstr>
      <vt:lpstr>SQLite</vt:lpstr>
      <vt:lpstr>PowerPoint Presentation</vt:lpstr>
      <vt:lpstr>The GUI</vt:lpstr>
      <vt:lpstr>The Python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cout &lt;&lt; “This is Jeapordy \n”</dc:title>
  <dc:creator>Mohammed Rahman</dc:creator>
  <cp:lastModifiedBy>Mohammed Rahman</cp:lastModifiedBy>
  <cp:revision>5</cp:revision>
  <dcterms:created xsi:type="dcterms:W3CDTF">2016-02-24T05:24:34Z</dcterms:created>
  <dcterms:modified xsi:type="dcterms:W3CDTF">2016-02-24T06:02:56Z</dcterms:modified>
</cp:coreProperties>
</file>